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58" r:id="rId3"/>
    <p:sldId id="257" r:id="rId4"/>
    <p:sldId id="280" r:id="rId5"/>
    <p:sldId id="275" r:id="rId6"/>
    <p:sldId id="276" r:id="rId7"/>
    <p:sldId id="277" r:id="rId8"/>
    <p:sldId id="278" r:id="rId9"/>
    <p:sldId id="27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92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99" y="5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96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8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36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29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15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2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91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44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0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00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1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58223-F0D9-4E98-9C74-4DC20384849E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516C8-4AEA-4974-B81E-8C3B0BACD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0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 smtClean="0">
                <a:latin typeface="+mn-ea"/>
                <a:ea typeface="+mn-ea"/>
              </a:rPr>
              <a:t/>
            </a:r>
            <a:br>
              <a:rPr lang="en-US" sz="4900" dirty="0" smtClean="0">
                <a:latin typeface="+mn-ea"/>
                <a:ea typeface="+mn-ea"/>
              </a:rPr>
            </a:br>
            <a:r>
              <a:rPr lang="en-US" sz="4900" dirty="0" smtClean="0">
                <a:latin typeface="+mn-ea"/>
                <a:ea typeface="+mn-ea"/>
              </a:rPr>
              <a:t>GAMES102</a:t>
            </a:r>
            <a:r>
              <a:rPr lang="zh-CN" altLang="en-US" sz="4900" dirty="0" smtClean="0">
                <a:latin typeface="+mn-ea"/>
                <a:ea typeface="+mn-ea"/>
              </a:rPr>
              <a:t>课程</a:t>
            </a: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en-US" altLang="zh-CN" sz="4900" dirty="0" smtClean="0">
                <a:latin typeface="+mn-ea"/>
                <a:ea typeface="+mn-ea"/>
              </a:rPr>
              <a:t/>
            </a:r>
            <a:br>
              <a:rPr lang="en-US" altLang="zh-CN" sz="4900" dirty="0" smtClean="0">
                <a:latin typeface="+mn-ea"/>
                <a:ea typeface="+mn-ea"/>
              </a:rPr>
            </a:br>
            <a:r>
              <a:rPr lang="zh-CN" altLang="en-US" sz="8000" dirty="0" smtClean="0">
                <a:latin typeface="+mn-ea"/>
                <a:ea typeface="+mn-ea"/>
              </a:rPr>
              <a:t>作业</a:t>
            </a:r>
            <a:r>
              <a:rPr lang="en-US" altLang="zh-CN" sz="8000" dirty="0" smtClean="0">
                <a:latin typeface="+mn-ea"/>
                <a:ea typeface="+mn-ea"/>
              </a:rPr>
              <a:t>3</a:t>
            </a:r>
            <a:r>
              <a:rPr lang="zh-CN" altLang="en-US" sz="8000" dirty="0" smtClean="0">
                <a:latin typeface="+mn-ea"/>
                <a:ea typeface="+mn-ea"/>
              </a:rPr>
              <a:t>批改总结</a:t>
            </a:r>
            <a:endParaRPr lang="en-US" sz="5400" dirty="0">
              <a:latin typeface="+mn-ea"/>
              <a:ea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2020/11/1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03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提交作业情况总览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实际提交：</a:t>
            </a:r>
            <a:r>
              <a:rPr lang="en-US" altLang="zh-CN" dirty="0" smtClean="0"/>
              <a:t>41</a:t>
            </a:r>
            <a:r>
              <a:rPr lang="zh-CN" altLang="en-US" dirty="0" smtClean="0"/>
              <a:t>份</a:t>
            </a:r>
            <a:endParaRPr lang="en-US" altLang="zh-CN" dirty="0" smtClean="0"/>
          </a:p>
          <a:p>
            <a:r>
              <a:rPr lang="zh-CN" altLang="en-US" dirty="0" smtClean="0"/>
              <a:t>本次作业：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</a:t>
            </a:r>
            <a:r>
              <a:rPr lang="zh-CN" altLang="en-US" dirty="0"/>
              <a:t>单参数曲线来拟合平面上任意有序点列</a:t>
            </a:r>
            <a:endParaRPr lang="en-US" altLang="zh-CN" dirty="0"/>
          </a:p>
          <a:p>
            <a:r>
              <a:rPr lang="zh-CN" altLang="en-US" dirty="0" smtClean="0"/>
              <a:t>实现</a:t>
            </a:r>
            <a:r>
              <a:rPr lang="zh-CN" altLang="en-US" dirty="0"/>
              <a:t>情况：</a:t>
            </a:r>
            <a:endParaRPr lang="en-US" altLang="zh-CN" dirty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err="1" smtClean="0"/>
              <a:t>Ubpa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19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MATLAB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6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Python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9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smtClean="0"/>
              <a:t>C</a:t>
            </a:r>
            <a:r>
              <a:rPr lang="en-US" altLang="zh-CN" sz="2400" dirty="0"/>
              <a:t>++</a:t>
            </a:r>
            <a:r>
              <a:rPr lang="zh-CN" altLang="en-US" sz="2400" dirty="0"/>
              <a:t>其他</a:t>
            </a:r>
            <a:r>
              <a:rPr lang="zh-CN" altLang="en-US" sz="2400" dirty="0" smtClean="0"/>
              <a:t>环境：</a:t>
            </a:r>
            <a:r>
              <a:rPr lang="en-US" altLang="zh-CN" sz="2400" dirty="0" smtClean="0"/>
              <a:t>5</a:t>
            </a:r>
            <a:r>
              <a:rPr lang="zh-CN" altLang="en-US" sz="2400" dirty="0" smtClean="0"/>
              <a:t>人</a:t>
            </a:r>
            <a:endParaRPr lang="en-US" altLang="zh-CN" sz="2400" dirty="0" smtClean="0"/>
          </a:p>
          <a:p>
            <a:pPr marL="685800" lvl="2">
              <a:spcBef>
                <a:spcPts val="1000"/>
              </a:spcBef>
            </a:pPr>
            <a:r>
              <a:rPr lang="en-US" altLang="zh-CN" sz="2400" dirty="0" err="1" smtClean="0"/>
              <a:t>Javascript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2</a:t>
            </a:r>
            <a:r>
              <a:rPr lang="zh-CN" altLang="en-US" sz="2400" dirty="0" smtClean="0"/>
              <a:t>人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37593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90479" y="1710635"/>
            <a:ext cx="5102406" cy="4782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16640" y="270772"/>
            <a:ext cx="4544710" cy="1325563"/>
          </a:xfrm>
        </p:spPr>
        <p:txBody>
          <a:bodyPr>
            <a:normAutofit/>
          </a:bodyPr>
          <a:lstStyle/>
          <a:p>
            <a:r>
              <a:rPr lang="zh-CN" altLang="en-US" sz="3600" b="1" dirty="0" smtClean="0"/>
              <a:t>总览：完成情况较好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77737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GAMES102HW3-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9794" y="913606"/>
            <a:ext cx="11626305" cy="5137467"/>
          </a:xfrm>
        </p:spPr>
      </p:pic>
      <p:sp>
        <p:nvSpPr>
          <p:cNvPr id="5" name="矩形 4"/>
          <p:cNvSpPr/>
          <p:nvPr/>
        </p:nvSpPr>
        <p:spPr>
          <a:xfrm>
            <a:off x="11067618" y="6239790"/>
            <a:ext cx="4761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 smtClean="0"/>
              <a:t>LXt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5643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结果： </a:t>
            </a:r>
            <a:r>
              <a:rPr lang="en-US" altLang="zh-CN" dirty="0" smtClean="0"/>
              <a:t>5 </a:t>
            </a:r>
            <a:r>
              <a:rPr lang="zh-CN" altLang="en-US" dirty="0" smtClean="0"/>
              <a:t>阶最小二乘拟合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047013"/>
            <a:ext cx="12192000" cy="155746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zh-CN" altLang="en-US" sz="2400" dirty="0" smtClean="0"/>
              <a:t>           弦长参数化                     中心参数化                         均匀参数化             </a:t>
            </a:r>
            <a:r>
              <a:rPr lang="en-US" altLang="zh-CN" sz="2400" dirty="0" smtClean="0"/>
              <a:t>Foley-Nielsen </a:t>
            </a:r>
            <a:r>
              <a:rPr lang="zh-CN" altLang="en-US" sz="2400" dirty="0" smtClean="0"/>
              <a:t>参数化</a:t>
            </a:r>
            <a:endParaRPr lang="zh-CN" altLang="en-US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2730" y="1982252"/>
            <a:ext cx="12204730" cy="27085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矩形 3"/>
          <p:cNvSpPr/>
          <p:nvPr/>
        </p:nvSpPr>
        <p:spPr>
          <a:xfrm>
            <a:off x="10915218" y="6235143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常清俊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结果 </a:t>
            </a:r>
            <a:r>
              <a:rPr lang="en-US" altLang="zh-CN" dirty="0" smtClean="0"/>
              <a:t> </a:t>
            </a:r>
            <a:r>
              <a:rPr lang="zh-CN" altLang="en-US" dirty="0" smtClean="0"/>
              <a:t>高斯基函数拟合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047013"/>
            <a:ext cx="12192000" cy="155746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zh-CN" altLang="en-US" sz="2400" dirty="0" smtClean="0"/>
              <a:t>           弦长参数化                     中心参数化                         均匀参数化             </a:t>
            </a:r>
            <a:r>
              <a:rPr lang="en-US" altLang="zh-CN" sz="2400" dirty="0" smtClean="0"/>
              <a:t>Foley-Nielsen </a:t>
            </a:r>
            <a:r>
              <a:rPr lang="zh-CN" altLang="en-US" sz="2400" dirty="0" smtClean="0"/>
              <a:t>参数化</a:t>
            </a:r>
            <a:endParaRPr lang="zh-CN" altLang="en-US" sz="2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637" y="2194585"/>
            <a:ext cx="12167363" cy="21755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结果 </a:t>
            </a:r>
            <a:r>
              <a:rPr lang="zh-CN" altLang="en-US" sz="2400" dirty="0" smtClean="0"/>
              <a:t>高斯基函数型拟合结果</a:t>
            </a:r>
            <a:r>
              <a:rPr lang="en-US" altLang="zh-CN" sz="2400" dirty="0" smtClean="0"/>
              <a:t>(</a:t>
            </a:r>
            <a:r>
              <a:rPr lang="zh-CN" altLang="en-US" sz="2400" dirty="0" smtClean="0"/>
              <a:t>左</a:t>
            </a:r>
            <a:r>
              <a:rPr lang="en-US" altLang="zh-CN" sz="2400" dirty="0" smtClean="0"/>
              <a:t>) </a:t>
            </a:r>
            <a:r>
              <a:rPr lang="zh-CN" altLang="en-US" sz="2400" dirty="0" smtClean="0"/>
              <a:t>与</a:t>
            </a:r>
            <a:r>
              <a:rPr lang="en-US" altLang="zh-CN" sz="2400" dirty="0" smtClean="0"/>
              <a:t>RBF</a:t>
            </a:r>
            <a:r>
              <a:rPr lang="zh-CN" altLang="en-US" sz="2400" dirty="0" smtClean="0"/>
              <a:t>神经网络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拟合结果</a:t>
            </a:r>
            <a:r>
              <a:rPr lang="en-US" altLang="zh-CN" sz="2400" dirty="0" smtClean="0"/>
              <a:t>(</a:t>
            </a:r>
            <a:r>
              <a:rPr lang="zh-CN" altLang="en-US" sz="2400" dirty="0" smtClean="0"/>
              <a:t>右</a:t>
            </a:r>
            <a:r>
              <a:rPr lang="en-US" altLang="zh-CN" sz="2400" dirty="0" smtClean="0"/>
              <a:t>) </a:t>
            </a:r>
            <a:r>
              <a:rPr lang="zh-CN" altLang="en-US" sz="2400" dirty="0" smtClean="0"/>
              <a:t>对比</a:t>
            </a:r>
            <a:endParaRPr lang="zh-CN" altLang="en-US" sz="2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0890" y="1514970"/>
            <a:ext cx="11325225" cy="5153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hw3_x26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部分优秀作业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优秀代码：</a:t>
            </a:r>
            <a:endParaRPr lang="en-US" altLang="zh-CN" dirty="0" smtClean="0"/>
          </a:p>
          <a:p>
            <a:pPr lvl="1"/>
            <a:r>
              <a:rPr lang="en-US" dirty="0" smtClean="0"/>
              <a:t>Tan Morgan</a:t>
            </a:r>
            <a:r>
              <a:rPr lang="zh-CN" altLang="en-US" dirty="0" smtClean="0"/>
              <a:t>、彭博 、陈昱文 、</a:t>
            </a:r>
            <a:r>
              <a:rPr lang="en-US" dirty="0" smtClean="0"/>
              <a:t> Zhang </a:t>
            </a:r>
            <a:r>
              <a:rPr lang="en-US" dirty="0" err="1" smtClean="0"/>
              <a:t>Guoqin</a:t>
            </a:r>
            <a:r>
              <a:rPr lang="en-US" altLang="zh-CN" dirty="0" err="1" smtClean="0"/>
              <a:t>g</a:t>
            </a:r>
            <a:endParaRPr lang="en-US" altLang="zh-CN" dirty="0" smtClean="0"/>
          </a:p>
          <a:p>
            <a:endParaRPr lang="en-US" dirty="0" smtClean="0"/>
          </a:p>
          <a:p>
            <a:r>
              <a:rPr lang="zh-CN" altLang="en-US" dirty="0" smtClean="0"/>
              <a:t>优秀报告：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向宇骋  、</a:t>
            </a:r>
            <a:r>
              <a:rPr lang="en-US" dirty="0" smtClean="0"/>
              <a:t>L </a:t>
            </a:r>
            <a:r>
              <a:rPr lang="en-US" dirty="0" err="1" smtClean="0"/>
              <a:t>Xt</a:t>
            </a:r>
            <a:r>
              <a:rPr lang="en-US" dirty="0" smtClean="0"/>
              <a:t> </a:t>
            </a:r>
            <a:r>
              <a:rPr lang="zh-CN" altLang="en-US" dirty="0" smtClean="0"/>
              <a:t>、常清俊 </a:t>
            </a:r>
            <a:endParaRPr lang="en-US" dirty="0" smtClean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7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144</Words>
  <Application>Microsoft Office PowerPoint</Application>
  <PresentationFormat>宽屏</PresentationFormat>
  <Paragraphs>27</Paragraphs>
  <Slides>9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等线</vt:lpstr>
      <vt:lpstr>等线 Light</vt:lpstr>
      <vt:lpstr>Arial</vt:lpstr>
      <vt:lpstr>Calibri</vt:lpstr>
      <vt:lpstr>Calibri Light</vt:lpstr>
      <vt:lpstr>Office 主题​​</vt:lpstr>
      <vt:lpstr> GAMES102课程  作业3批改总结</vt:lpstr>
      <vt:lpstr>提交作业情况总览</vt:lpstr>
      <vt:lpstr>总览：完成情况较好</vt:lpstr>
      <vt:lpstr>PowerPoint 演示文稿</vt:lpstr>
      <vt:lpstr>结果： 5 阶最小二乘拟合</vt:lpstr>
      <vt:lpstr>结果  高斯基函数拟合</vt:lpstr>
      <vt:lpstr>结果 高斯基函数型拟合结果(左) 与RBF神经网络 拟合结果(右) 对比</vt:lpstr>
      <vt:lpstr>PowerPoint 演示文稿</vt:lpstr>
      <vt:lpstr>部分优秀作业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zhongyuan liu</dc:creator>
  <cp:lastModifiedBy>Liu Ligang</cp:lastModifiedBy>
  <cp:revision>37</cp:revision>
  <dcterms:created xsi:type="dcterms:W3CDTF">2020-10-18T06:15:56Z</dcterms:created>
  <dcterms:modified xsi:type="dcterms:W3CDTF">2020-11-01T10:56:10Z</dcterms:modified>
</cp:coreProperties>
</file>

<file path=docProps/thumbnail.jpeg>
</file>